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59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80808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60329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57905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8684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03367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27218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83029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39345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41393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94635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85655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233AC3-9E4E-4A0B-9491-55DEB8F5A75F}" type="datetimeFigureOut">
              <a:rPr lang="en-US" smtClean="0"/>
              <a:pPr/>
              <a:t>10/7/2014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092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gjwofYhUJEM&amp;list=PL48258D69C3DD1228vvvv" TargetMode="Externa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1447800"/>
            <a:ext cx="914400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24.9.14</a:t>
            </a:r>
          </a:p>
          <a:p>
            <a:r>
              <a:rPr lang="en-US" sz="2800" b="1" u="sng" dirty="0" err="1" smtClean="0"/>
              <a:t>Aufgabe</a:t>
            </a:r>
            <a:r>
              <a:rPr lang="en-US" sz="2800" b="1" u="sng" dirty="0" smtClean="0"/>
              <a:t>, </a:t>
            </a:r>
            <a:r>
              <a:rPr lang="en-US" sz="2800" b="1" u="sng" dirty="0" err="1" smtClean="0"/>
              <a:t>Kapitel</a:t>
            </a:r>
            <a:r>
              <a:rPr lang="en-US" sz="2800" b="1" u="sng" dirty="0" smtClean="0"/>
              <a:t> </a:t>
            </a:r>
            <a:r>
              <a:rPr lang="en-US" sz="2800" b="1" u="sng" dirty="0" err="1" smtClean="0"/>
              <a:t>Eins</a:t>
            </a:r>
            <a:r>
              <a:rPr lang="en-US" sz="2800" b="1" u="sng" dirty="0" smtClean="0"/>
              <a:t> und </a:t>
            </a:r>
            <a:r>
              <a:rPr lang="en-US" sz="2800" b="1" u="sng" dirty="0" err="1" smtClean="0"/>
              <a:t>Zwei</a:t>
            </a:r>
            <a:endParaRPr lang="en-US" sz="2800" b="1" u="sng" dirty="0" smtClean="0"/>
          </a:p>
          <a:p>
            <a:r>
              <a:rPr lang="en-US" sz="2800" dirty="0" err="1" smtClean="0"/>
              <a:t>Schreibt</a:t>
            </a:r>
            <a:r>
              <a:rPr lang="en-US" sz="2800" dirty="0" smtClean="0"/>
              <a:t> </a:t>
            </a:r>
            <a:r>
              <a:rPr lang="en-US" sz="2800" dirty="0" err="1" smtClean="0"/>
              <a:t>eine</a:t>
            </a:r>
            <a:r>
              <a:rPr lang="en-US" sz="2800" b="1" i="1" dirty="0" smtClean="0"/>
              <a:t> </a:t>
            </a:r>
            <a:r>
              <a:rPr lang="en-US" sz="2800" b="1" i="1" dirty="0" err="1" smtClean="0"/>
              <a:t>Zusammenfassung</a:t>
            </a:r>
            <a:r>
              <a:rPr lang="en-US" sz="2800" b="1" i="1" dirty="0" smtClean="0"/>
              <a:t> </a:t>
            </a:r>
            <a:r>
              <a:rPr lang="en-US" sz="2800" dirty="0" smtClean="0"/>
              <a:t>auf Deutsch.  Was </a:t>
            </a:r>
            <a:r>
              <a:rPr lang="en-US" sz="2800" dirty="0" err="1" smtClean="0"/>
              <a:t>passiert</a:t>
            </a:r>
            <a:r>
              <a:rPr lang="en-US" sz="2800" dirty="0" smtClean="0"/>
              <a:t> in </a:t>
            </a:r>
            <a:r>
              <a:rPr lang="en-US" sz="2800" dirty="0" err="1" smtClean="0"/>
              <a:t>Kapitel</a:t>
            </a:r>
            <a:r>
              <a:rPr lang="en-US" sz="2800" dirty="0" smtClean="0"/>
              <a:t> </a:t>
            </a:r>
            <a:r>
              <a:rPr lang="en-US" sz="2800" dirty="0" err="1" smtClean="0"/>
              <a:t>Eins</a:t>
            </a:r>
            <a:r>
              <a:rPr lang="en-US" sz="2800" dirty="0" smtClean="0"/>
              <a:t> und </a:t>
            </a:r>
            <a:r>
              <a:rPr lang="en-US" sz="2800" smtClean="0"/>
              <a:t>Zwei?  </a:t>
            </a:r>
            <a:r>
              <a:rPr lang="en-US" sz="2800" dirty="0" smtClean="0"/>
              <a:t>Was </a:t>
            </a:r>
            <a:r>
              <a:rPr lang="en-US" sz="2800" dirty="0" err="1" smtClean="0"/>
              <a:t>ist</a:t>
            </a:r>
            <a:r>
              <a:rPr lang="en-US" sz="2800" dirty="0" smtClean="0"/>
              <a:t> </a:t>
            </a:r>
            <a:r>
              <a:rPr lang="en-US" sz="2800" dirty="0" err="1" smtClean="0"/>
              <a:t>wichtig</a:t>
            </a:r>
            <a:r>
              <a:rPr lang="en-US" sz="2800" dirty="0" smtClean="0"/>
              <a:t>? (20 – 40 </a:t>
            </a:r>
            <a:r>
              <a:rPr lang="en-US" sz="2800" dirty="0" err="1" smtClean="0"/>
              <a:t>Wörter</a:t>
            </a:r>
            <a:r>
              <a:rPr lang="en-US" sz="2800" dirty="0" smtClean="0"/>
              <a:t>)</a:t>
            </a:r>
          </a:p>
          <a:p>
            <a:endParaRPr lang="en-US" sz="2800" dirty="0" smtClean="0"/>
          </a:p>
          <a:p>
            <a:r>
              <a:rPr lang="en-US" sz="2800" dirty="0" err="1" smtClean="0"/>
              <a:t>zusammen</a:t>
            </a:r>
            <a:r>
              <a:rPr lang="en-US" sz="2800" dirty="0" smtClean="0"/>
              <a:t> = together</a:t>
            </a:r>
          </a:p>
          <a:p>
            <a:r>
              <a:rPr lang="en-US" sz="2800" dirty="0" err="1" smtClean="0"/>
              <a:t>fassung</a:t>
            </a:r>
            <a:r>
              <a:rPr lang="en-US" sz="2800" dirty="0" smtClean="0"/>
              <a:t> = version</a:t>
            </a:r>
          </a:p>
          <a:p>
            <a:endParaRPr lang="en-US" sz="2800" dirty="0" smtClean="0"/>
          </a:p>
          <a:p>
            <a:r>
              <a:rPr lang="en-US" sz="2800" dirty="0" smtClean="0">
                <a:hlinkClick r:id="rId2"/>
              </a:rPr>
              <a:t>Idiom</a:t>
            </a:r>
            <a:endParaRPr lang="en-US" sz="2800" dirty="0" smtClean="0"/>
          </a:p>
          <a:p>
            <a:r>
              <a:rPr lang="en-US" sz="2800" dirty="0" err="1" smtClean="0"/>
              <a:t>Es</a:t>
            </a:r>
            <a:r>
              <a:rPr lang="en-US" sz="2800" dirty="0" smtClean="0"/>
              <a:t> </a:t>
            </a:r>
            <a:r>
              <a:rPr lang="en-US" sz="2800" dirty="0" err="1" smtClean="0"/>
              <a:t>gibt</a:t>
            </a:r>
            <a:r>
              <a:rPr lang="en-US" sz="2800" dirty="0" smtClean="0"/>
              <a:t> + </a:t>
            </a:r>
            <a:r>
              <a:rPr lang="en-US" sz="2800" dirty="0" err="1" smtClean="0"/>
              <a:t>akk</a:t>
            </a:r>
            <a:r>
              <a:rPr lang="en-US" sz="2800" dirty="0" smtClean="0"/>
              <a:t> = There is  </a:t>
            </a:r>
            <a:endParaRPr lang="en-US" sz="2800" dirty="0"/>
          </a:p>
        </p:txBody>
      </p:sp>
      <p:sp>
        <p:nvSpPr>
          <p:cNvPr id="3" name="Rectangle 2"/>
          <p:cNvSpPr/>
          <p:nvPr/>
        </p:nvSpPr>
        <p:spPr>
          <a:xfrm>
            <a:off x="1521635" y="0"/>
            <a:ext cx="632923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dirty="0" err="1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Arme</a:t>
            </a:r>
            <a:r>
              <a:rPr lang="en-US" sz="5400" b="1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 Anna </a:t>
            </a:r>
            <a:r>
              <a:rPr lang="en-US" sz="5400" b="1" dirty="0" err="1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Aufgaben</a:t>
            </a:r>
            <a:endParaRPr lang="en-US" sz="5400" b="1" cap="none" spc="0" dirty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2081922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04800" y="685800"/>
            <a:ext cx="8534400" cy="655564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2800" dirty="0" smtClean="0">
                <a:solidFill>
                  <a:prstClr val="black"/>
                </a:solidFill>
              </a:rPr>
              <a:t>01.10.14</a:t>
            </a:r>
          </a:p>
          <a:p>
            <a:pPr lvl="0"/>
            <a:r>
              <a:rPr lang="en-US" sz="2800" b="1" u="sng" dirty="0" err="1" smtClean="0">
                <a:solidFill>
                  <a:prstClr val="black"/>
                </a:solidFill>
              </a:rPr>
              <a:t>Aufgabe</a:t>
            </a:r>
            <a:r>
              <a:rPr lang="en-US" sz="2800" b="1" u="sng" dirty="0" smtClean="0">
                <a:solidFill>
                  <a:prstClr val="black"/>
                </a:solidFill>
              </a:rPr>
              <a:t>, </a:t>
            </a:r>
            <a:r>
              <a:rPr lang="en-US" sz="2800" b="1" u="sng" dirty="0" err="1" smtClean="0">
                <a:solidFill>
                  <a:prstClr val="black"/>
                </a:solidFill>
              </a:rPr>
              <a:t>Kapitel</a:t>
            </a:r>
            <a:r>
              <a:rPr lang="en-US" sz="2800" b="1" u="sng" dirty="0" smtClean="0">
                <a:solidFill>
                  <a:prstClr val="black"/>
                </a:solidFill>
              </a:rPr>
              <a:t> </a:t>
            </a:r>
            <a:r>
              <a:rPr lang="en-US" sz="2800" b="1" u="sng" dirty="0" err="1" smtClean="0">
                <a:solidFill>
                  <a:prstClr val="black"/>
                </a:solidFill>
              </a:rPr>
              <a:t>Drei</a:t>
            </a:r>
            <a:endParaRPr lang="en-US" sz="2800" b="1" u="sng" dirty="0" smtClean="0">
              <a:solidFill>
                <a:prstClr val="black"/>
              </a:solidFill>
            </a:endParaRPr>
          </a:p>
          <a:p>
            <a:pPr lvl="0"/>
            <a:r>
              <a:rPr lang="en-US" sz="2800" dirty="0" smtClean="0">
                <a:solidFill>
                  <a:prstClr val="black"/>
                </a:solidFill>
              </a:rPr>
              <a:t>Das </a:t>
            </a:r>
            <a:r>
              <a:rPr lang="en-US" sz="2800" dirty="0" err="1" smtClean="0">
                <a:solidFill>
                  <a:prstClr val="black"/>
                </a:solidFill>
              </a:rPr>
              <a:t>gefällt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mir</a:t>
            </a:r>
            <a:r>
              <a:rPr lang="en-US" sz="2800" dirty="0" smtClean="0">
                <a:solidFill>
                  <a:prstClr val="black"/>
                </a:solidFill>
              </a:rPr>
              <a:t>. </a:t>
            </a:r>
            <a:r>
              <a:rPr lang="en-US" sz="2800" dirty="0" err="1" smtClean="0">
                <a:solidFill>
                  <a:prstClr val="black"/>
                </a:solidFill>
              </a:rPr>
              <a:t>Sie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gefallen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mir</a:t>
            </a:r>
            <a:r>
              <a:rPr lang="en-US" sz="2800" dirty="0" smtClean="0">
                <a:solidFill>
                  <a:prstClr val="black"/>
                </a:solidFill>
              </a:rPr>
              <a:t>. = I like that./I like them. </a:t>
            </a:r>
          </a:p>
          <a:p>
            <a:pPr lvl="0"/>
            <a:r>
              <a:rPr lang="en-US" sz="2800" dirty="0" smtClean="0">
                <a:solidFill>
                  <a:prstClr val="black"/>
                </a:solidFill>
              </a:rPr>
              <a:t>1.	</a:t>
            </a:r>
            <a:r>
              <a:rPr lang="en-US" sz="2800" dirty="0" err="1" smtClean="0">
                <a:solidFill>
                  <a:prstClr val="black"/>
                </a:solidFill>
              </a:rPr>
              <a:t>Welche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Kleidungstücke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gefallen</a:t>
            </a:r>
            <a:r>
              <a:rPr lang="en-US" sz="2800" dirty="0" smtClean="0">
                <a:solidFill>
                  <a:prstClr val="black"/>
                </a:solidFill>
              </a:rPr>
              <a:t> (pl) dir?</a:t>
            </a:r>
          </a:p>
          <a:p>
            <a:pPr lvl="0"/>
            <a:r>
              <a:rPr lang="en-US" sz="2800" dirty="0" err="1" smtClean="0">
                <a:solidFill>
                  <a:prstClr val="black"/>
                </a:solidFill>
              </a:rPr>
              <a:t>Benutze</a:t>
            </a:r>
            <a:r>
              <a:rPr lang="en-US" sz="2800" dirty="0" smtClean="0">
                <a:solidFill>
                  <a:prstClr val="black"/>
                </a:solidFill>
              </a:rPr>
              <a:t> “in +” </a:t>
            </a:r>
            <a:r>
              <a:rPr lang="en-US" sz="2800" dirty="0" err="1" smtClean="0">
                <a:solidFill>
                  <a:prstClr val="black"/>
                </a:solidFill>
              </a:rPr>
              <a:t>eine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Farbe</a:t>
            </a:r>
            <a:r>
              <a:rPr lang="en-US" sz="2800" dirty="0" smtClean="0">
                <a:solidFill>
                  <a:prstClr val="black"/>
                </a:solidFill>
              </a:rPr>
              <a:t>.  </a:t>
            </a:r>
          </a:p>
          <a:p>
            <a:pPr lvl="0"/>
            <a:endParaRPr lang="en-US" sz="2800" dirty="0" smtClean="0">
              <a:solidFill>
                <a:prstClr val="black"/>
              </a:solidFill>
            </a:endParaRPr>
          </a:p>
          <a:p>
            <a:pPr lvl="0"/>
            <a:endParaRPr lang="en-US" sz="2800" dirty="0" smtClean="0">
              <a:solidFill>
                <a:prstClr val="black"/>
              </a:solidFill>
            </a:endParaRPr>
          </a:p>
          <a:p>
            <a:r>
              <a:rPr lang="en-US" sz="2800" dirty="0" smtClean="0">
                <a:solidFill>
                  <a:prstClr val="black"/>
                </a:solidFill>
              </a:rPr>
              <a:t>_______ </a:t>
            </a:r>
            <a:r>
              <a:rPr lang="en-US" sz="2800" dirty="0" err="1" smtClean="0">
                <a:solidFill>
                  <a:prstClr val="black"/>
                </a:solidFill>
              </a:rPr>
              <a:t>steht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mir</a:t>
            </a:r>
            <a:r>
              <a:rPr lang="en-US" sz="2800" dirty="0" smtClean="0">
                <a:solidFill>
                  <a:prstClr val="black"/>
                </a:solidFill>
              </a:rPr>
              <a:t> = looks good on me</a:t>
            </a:r>
          </a:p>
          <a:p>
            <a:pPr marL="514350" lvl="0" indent="-514350">
              <a:buAutoNum type="arabicPeriod" startAt="2"/>
            </a:pPr>
            <a:r>
              <a:rPr lang="en-US" sz="2800" dirty="0" err="1" smtClean="0">
                <a:solidFill>
                  <a:prstClr val="black"/>
                </a:solidFill>
              </a:rPr>
              <a:t>Welche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Farbe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steht</a:t>
            </a:r>
            <a:r>
              <a:rPr lang="en-US" sz="2800" dirty="0" smtClean="0">
                <a:solidFill>
                  <a:prstClr val="black"/>
                </a:solidFill>
              </a:rPr>
              <a:t> dir gut?</a:t>
            </a:r>
          </a:p>
          <a:p>
            <a:pPr marL="514350" lvl="0" indent="-514350">
              <a:buAutoNum type="arabicPeriod" startAt="2"/>
            </a:pPr>
            <a:r>
              <a:rPr lang="en-US" sz="2800" dirty="0" err="1" smtClean="0">
                <a:solidFill>
                  <a:prstClr val="black"/>
                </a:solidFill>
              </a:rPr>
              <a:t>Welche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Farbe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steht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einer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anderen</a:t>
            </a:r>
            <a:r>
              <a:rPr lang="en-US" sz="2800" dirty="0" smtClean="0">
                <a:solidFill>
                  <a:prstClr val="black"/>
                </a:solidFill>
              </a:rPr>
              <a:t> Person gut?</a:t>
            </a:r>
          </a:p>
          <a:p>
            <a:pPr marL="514350" lvl="0" indent="-514350">
              <a:buAutoNum type="arabicPeriod" startAt="2"/>
            </a:pPr>
            <a:endParaRPr lang="en-US" sz="2800" dirty="0" smtClean="0">
              <a:solidFill>
                <a:prstClr val="black"/>
              </a:solidFill>
            </a:endParaRPr>
          </a:p>
          <a:p>
            <a:pPr marL="514350" lvl="0" indent="-514350">
              <a:buAutoNum type="arabicPeriod" startAt="2"/>
            </a:pPr>
            <a:r>
              <a:rPr lang="en-US" sz="2800" dirty="0" smtClean="0">
                <a:solidFill>
                  <a:prstClr val="black"/>
                </a:solidFill>
              </a:rPr>
              <a:t>Welches </a:t>
            </a:r>
            <a:r>
              <a:rPr lang="en-US" sz="2800" dirty="0" err="1" smtClean="0">
                <a:solidFill>
                  <a:prstClr val="black"/>
                </a:solidFill>
              </a:rPr>
              <a:t>Geschäft</a:t>
            </a:r>
            <a:r>
              <a:rPr lang="en-US" sz="2800" dirty="0" smtClean="0">
                <a:solidFill>
                  <a:prstClr val="black"/>
                </a:solidFill>
              </a:rPr>
              <a:t> (store) </a:t>
            </a:r>
            <a:r>
              <a:rPr lang="en-US" sz="2800" dirty="0" err="1" smtClean="0">
                <a:solidFill>
                  <a:prstClr val="black"/>
                </a:solidFill>
              </a:rPr>
              <a:t>gefällt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dir</a:t>
            </a:r>
            <a:r>
              <a:rPr lang="en-US" sz="2800" dirty="0" smtClean="0">
                <a:solidFill>
                  <a:prstClr val="black"/>
                </a:solidFill>
              </a:rPr>
              <a:t>?</a:t>
            </a:r>
          </a:p>
          <a:p>
            <a:pPr marL="514350" lvl="0" indent="-514350">
              <a:buAutoNum type="arabicPeriod" startAt="2"/>
            </a:pPr>
            <a:r>
              <a:rPr lang="en-US" sz="2800" dirty="0" smtClean="0">
                <a:solidFill>
                  <a:prstClr val="black"/>
                </a:solidFill>
              </a:rPr>
              <a:t>Welches </a:t>
            </a:r>
            <a:r>
              <a:rPr lang="en-US" sz="2800" dirty="0" err="1" smtClean="0">
                <a:solidFill>
                  <a:prstClr val="black"/>
                </a:solidFill>
              </a:rPr>
              <a:t>Geschäft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gefällt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dir</a:t>
            </a:r>
            <a:r>
              <a:rPr lang="en-US" sz="2800" dirty="0" smtClean="0">
                <a:solidFill>
                  <a:prstClr val="black"/>
                </a:solidFill>
              </a:rPr>
              <a:t> </a:t>
            </a:r>
            <a:r>
              <a:rPr lang="en-US" sz="2800" dirty="0" err="1" smtClean="0">
                <a:solidFill>
                  <a:prstClr val="black"/>
                </a:solidFill>
              </a:rPr>
              <a:t>nicht</a:t>
            </a:r>
            <a:r>
              <a:rPr lang="en-US" sz="2800" dirty="0" smtClean="0">
                <a:solidFill>
                  <a:prstClr val="black"/>
                </a:solidFill>
              </a:rPr>
              <a:t>?</a:t>
            </a:r>
          </a:p>
          <a:p>
            <a:pPr lvl="0"/>
            <a:endParaRPr lang="en-US" sz="2800" dirty="0" smtClean="0">
              <a:solidFill>
                <a:prstClr val="black"/>
              </a:solidFill>
            </a:endParaRPr>
          </a:p>
          <a:p>
            <a:pPr lvl="0"/>
            <a:endParaRPr lang="en-US" sz="2800" dirty="0" smtClean="0">
              <a:solidFill>
                <a:prstClr val="black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0"/>
            <a:ext cx="91440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8.10.14 (</a:t>
            </a:r>
            <a:r>
              <a:rPr lang="en-US" sz="3600" dirty="0" err="1" smtClean="0"/>
              <a:t>Beantworte</a:t>
            </a:r>
            <a:r>
              <a:rPr lang="en-US" sz="3600" dirty="0" smtClean="0"/>
              <a:t> in GANZEN </a:t>
            </a:r>
            <a:r>
              <a:rPr lang="en-US" sz="3600" dirty="0" err="1" smtClean="0"/>
              <a:t>SäTZE</a:t>
            </a:r>
            <a:r>
              <a:rPr lang="en-US" sz="3600" smtClean="0"/>
              <a:t>!)</a:t>
            </a:r>
            <a:endParaRPr lang="en-US" sz="3600" dirty="0" smtClean="0"/>
          </a:p>
          <a:p>
            <a:r>
              <a:rPr lang="en-US" sz="3200" dirty="0" smtClean="0"/>
              <a:t>FRAGEN </a:t>
            </a:r>
            <a:r>
              <a:rPr lang="en-US" sz="3200" dirty="0" smtClean="0"/>
              <a:t>NACH KAPITEL VIER:</a:t>
            </a:r>
          </a:p>
          <a:p>
            <a:r>
              <a:rPr lang="en-US" sz="3200" dirty="0" smtClean="0"/>
              <a:t> 1.  Anna </a:t>
            </a:r>
            <a:r>
              <a:rPr lang="en-US" sz="3200" dirty="0" err="1" smtClean="0"/>
              <a:t>kommt</a:t>
            </a:r>
            <a:r>
              <a:rPr lang="en-US" sz="3200" dirty="0" smtClean="0"/>
              <a:t> in die </a:t>
            </a:r>
            <a:r>
              <a:rPr lang="en-US" sz="3200" dirty="0" err="1" smtClean="0"/>
              <a:t>Schweiz</a:t>
            </a:r>
            <a:r>
              <a:rPr lang="en-US" sz="3200" dirty="0" smtClean="0"/>
              <a:t>.  Am </a:t>
            </a:r>
            <a:r>
              <a:rPr lang="en-US" sz="3200" dirty="0" err="1" smtClean="0"/>
              <a:t>nächsten</a:t>
            </a:r>
            <a:r>
              <a:rPr lang="en-US" sz="3200" dirty="0" smtClean="0"/>
              <a:t> Tag </a:t>
            </a:r>
            <a:r>
              <a:rPr lang="en-US" sz="3200" dirty="0" err="1" smtClean="0"/>
              <a:t>wachen</a:t>
            </a:r>
            <a:r>
              <a:rPr lang="en-US" sz="3200" dirty="0" smtClean="0"/>
              <a:t> Anna, </a:t>
            </a:r>
            <a:r>
              <a:rPr lang="en-US" sz="3200" dirty="0" err="1" smtClean="0"/>
              <a:t>Beate</a:t>
            </a:r>
            <a:r>
              <a:rPr lang="en-US" sz="3200" dirty="0" smtClean="0"/>
              <a:t> und Ursula auf und </a:t>
            </a:r>
            <a:r>
              <a:rPr lang="en-US" sz="3200" dirty="0" err="1" smtClean="0"/>
              <a:t>gehen</a:t>
            </a:r>
            <a:r>
              <a:rPr lang="en-US" sz="3200" dirty="0" smtClean="0"/>
              <a:t> </a:t>
            </a:r>
            <a:r>
              <a:rPr lang="en-US" sz="3200" dirty="0" err="1" smtClean="0"/>
              <a:t>zu</a:t>
            </a:r>
            <a:r>
              <a:rPr lang="en-US" sz="3200" dirty="0" smtClean="0"/>
              <a:t> </a:t>
            </a:r>
            <a:r>
              <a:rPr lang="en-US" sz="3200" dirty="0" err="1" smtClean="0"/>
              <a:t>drei</a:t>
            </a:r>
            <a:r>
              <a:rPr lang="en-US" sz="3200" dirty="0" smtClean="0"/>
              <a:t> </a:t>
            </a:r>
            <a:r>
              <a:rPr lang="en-US" sz="3200" dirty="0" err="1" smtClean="0"/>
              <a:t>Stellen</a:t>
            </a:r>
            <a:r>
              <a:rPr lang="en-US" sz="3200" dirty="0" smtClean="0"/>
              <a:t> (places).  </a:t>
            </a:r>
            <a:r>
              <a:rPr lang="en-US" sz="3200" dirty="0" err="1" smtClean="0"/>
              <a:t>Wohin</a:t>
            </a:r>
            <a:r>
              <a:rPr lang="en-US" sz="3200" dirty="0" smtClean="0"/>
              <a:t> </a:t>
            </a:r>
            <a:r>
              <a:rPr lang="en-US" sz="3200" dirty="0" err="1" smtClean="0"/>
              <a:t>gehen</a:t>
            </a:r>
            <a:r>
              <a:rPr lang="en-US" sz="3200" dirty="0" smtClean="0"/>
              <a:t> </a:t>
            </a:r>
            <a:r>
              <a:rPr lang="en-US" sz="3200" dirty="0" err="1" smtClean="0"/>
              <a:t>sie</a:t>
            </a:r>
            <a:r>
              <a:rPr lang="en-US" sz="3200" dirty="0" smtClean="0"/>
              <a:t>?</a:t>
            </a:r>
          </a:p>
          <a:p>
            <a:pPr marL="342900" indent="-342900">
              <a:buAutoNum type="arabicPeriod" startAt="2"/>
            </a:pPr>
            <a:r>
              <a:rPr lang="en-US" sz="3200" dirty="0" err="1" smtClean="0"/>
              <a:t>Sie</a:t>
            </a:r>
            <a:r>
              <a:rPr lang="en-US" sz="3200" dirty="0" smtClean="0"/>
              <a:t> </a:t>
            </a:r>
            <a:r>
              <a:rPr lang="en-US" sz="3200" dirty="0" err="1" smtClean="0"/>
              <a:t>sind</a:t>
            </a:r>
            <a:r>
              <a:rPr lang="en-US" sz="3200" dirty="0" smtClean="0"/>
              <a:t> in “</a:t>
            </a:r>
            <a:r>
              <a:rPr lang="en-US" sz="3200" dirty="0" err="1" smtClean="0"/>
              <a:t>Migros</a:t>
            </a:r>
            <a:r>
              <a:rPr lang="en-US" sz="3200" dirty="0" smtClean="0"/>
              <a:t>”.  In “</a:t>
            </a:r>
            <a:r>
              <a:rPr lang="en-US" sz="3200" dirty="0" err="1" smtClean="0"/>
              <a:t>Migros</a:t>
            </a:r>
            <a:r>
              <a:rPr lang="en-US" sz="3200" dirty="0" smtClean="0"/>
              <a:t>” </a:t>
            </a:r>
            <a:r>
              <a:rPr lang="en-US" sz="3200" dirty="0" err="1" smtClean="0"/>
              <a:t>gibt</a:t>
            </a:r>
            <a:r>
              <a:rPr lang="en-US" sz="3200" dirty="0" smtClean="0"/>
              <a:t> </a:t>
            </a:r>
            <a:r>
              <a:rPr lang="en-US" sz="3200" dirty="0" err="1" smtClean="0"/>
              <a:t>es</a:t>
            </a:r>
            <a:r>
              <a:rPr lang="en-US" sz="3200" dirty="0" smtClean="0"/>
              <a:t> </a:t>
            </a:r>
            <a:r>
              <a:rPr lang="en-US" sz="3200" dirty="0" err="1" smtClean="0"/>
              <a:t>Lebensmittel</a:t>
            </a:r>
            <a:r>
              <a:rPr lang="en-US" sz="3200" dirty="0" smtClean="0"/>
              <a:t>, DVD’s, </a:t>
            </a:r>
            <a:r>
              <a:rPr lang="en-US" sz="3200" dirty="0" err="1" smtClean="0"/>
              <a:t>Kleidung</a:t>
            </a:r>
            <a:r>
              <a:rPr lang="en-US" sz="3200" dirty="0" smtClean="0"/>
              <a:t> und </a:t>
            </a:r>
            <a:r>
              <a:rPr lang="en-US" sz="3200" dirty="0" err="1" smtClean="0"/>
              <a:t>noch</a:t>
            </a:r>
            <a:r>
              <a:rPr lang="en-US" sz="3200" dirty="0" smtClean="0"/>
              <a:t> </a:t>
            </a:r>
            <a:r>
              <a:rPr lang="en-US" sz="3200" dirty="0" err="1" smtClean="0"/>
              <a:t>viel</a:t>
            </a:r>
            <a:r>
              <a:rPr lang="en-US" sz="3200" dirty="0" smtClean="0"/>
              <a:t> </a:t>
            </a:r>
            <a:r>
              <a:rPr lang="en-US" sz="3200" dirty="0" err="1" smtClean="0"/>
              <a:t>mehr</a:t>
            </a:r>
            <a:r>
              <a:rPr lang="en-US" sz="3200" dirty="0" smtClean="0"/>
              <a:t>.  Was will Anna </a:t>
            </a:r>
            <a:r>
              <a:rPr lang="en-US" sz="3200" dirty="0" err="1" smtClean="0"/>
              <a:t>kaufen</a:t>
            </a:r>
            <a:r>
              <a:rPr lang="en-US" sz="3200" dirty="0" smtClean="0"/>
              <a:t>?  </a:t>
            </a:r>
          </a:p>
          <a:p>
            <a:pPr marL="342900" indent="-342900">
              <a:buAutoNum type="arabicPeriod" startAt="2"/>
            </a:pPr>
            <a:r>
              <a:rPr lang="en-US" sz="3200" dirty="0" err="1" smtClean="0"/>
              <a:t>Warum</a:t>
            </a:r>
            <a:r>
              <a:rPr lang="en-US" sz="3200" dirty="0" smtClean="0"/>
              <a:t> </a:t>
            </a:r>
            <a:r>
              <a:rPr lang="en-US" sz="3200" dirty="0" err="1" smtClean="0"/>
              <a:t>kann</a:t>
            </a:r>
            <a:r>
              <a:rPr lang="en-US" sz="3200" dirty="0" smtClean="0"/>
              <a:t> </a:t>
            </a:r>
            <a:r>
              <a:rPr lang="en-US" sz="3200" dirty="0" err="1" smtClean="0"/>
              <a:t>sie</a:t>
            </a:r>
            <a:r>
              <a:rPr lang="en-US" sz="3200" dirty="0" smtClean="0"/>
              <a:t> die </a:t>
            </a:r>
            <a:r>
              <a:rPr lang="en-US" sz="3200" dirty="0" err="1" smtClean="0"/>
              <a:t>nicht</a:t>
            </a:r>
            <a:r>
              <a:rPr lang="en-US" sz="3200" dirty="0" smtClean="0"/>
              <a:t> </a:t>
            </a:r>
            <a:r>
              <a:rPr lang="en-US" sz="3200" dirty="0" err="1" smtClean="0"/>
              <a:t>kaufen</a:t>
            </a:r>
            <a:r>
              <a:rPr lang="en-US" sz="3200" dirty="0" smtClean="0"/>
              <a:t>?</a:t>
            </a:r>
          </a:p>
          <a:p>
            <a:pPr marL="342900" indent="-342900">
              <a:buAutoNum type="arabicPeriod" startAt="2"/>
            </a:pPr>
            <a:r>
              <a:rPr lang="en-US" sz="3200" dirty="0" err="1" smtClean="0"/>
              <a:t>Wenn</a:t>
            </a:r>
            <a:r>
              <a:rPr lang="en-US" sz="3200" dirty="0" smtClean="0"/>
              <a:t> du in “</a:t>
            </a:r>
            <a:r>
              <a:rPr lang="en-US" sz="3200" dirty="0" err="1" smtClean="0"/>
              <a:t>Migros</a:t>
            </a:r>
            <a:r>
              <a:rPr lang="en-US" sz="3200" dirty="0" smtClean="0"/>
              <a:t>” </a:t>
            </a:r>
            <a:r>
              <a:rPr lang="en-US" sz="3200" dirty="0" err="1" smtClean="0"/>
              <a:t>wärest</a:t>
            </a:r>
            <a:r>
              <a:rPr lang="en-US" sz="3200" dirty="0" smtClean="0"/>
              <a:t> (were), was </a:t>
            </a:r>
            <a:r>
              <a:rPr lang="en-US" sz="3200" dirty="0" err="1" smtClean="0"/>
              <a:t>kaufst</a:t>
            </a:r>
            <a:r>
              <a:rPr lang="en-US" sz="3200" dirty="0" smtClean="0"/>
              <a:t> du am </a:t>
            </a:r>
            <a:r>
              <a:rPr lang="en-US" sz="3200" dirty="0" err="1" smtClean="0"/>
              <a:t>liebsten</a:t>
            </a:r>
            <a:r>
              <a:rPr lang="en-US" sz="3200" dirty="0" smtClean="0"/>
              <a:t>:  </a:t>
            </a:r>
            <a:r>
              <a:rPr lang="en-US" sz="3200" dirty="0" err="1" smtClean="0"/>
              <a:t>Lebensmittel</a:t>
            </a:r>
            <a:r>
              <a:rPr lang="en-US" sz="3200" dirty="0" smtClean="0"/>
              <a:t> (</a:t>
            </a:r>
            <a:r>
              <a:rPr lang="en-US" sz="3200" dirty="0" err="1" smtClean="0"/>
              <a:t>wie</a:t>
            </a:r>
            <a:r>
              <a:rPr lang="en-US" sz="3200" dirty="0" smtClean="0"/>
              <a:t> </a:t>
            </a:r>
            <a:r>
              <a:rPr lang="en-US" sz="3200" dirty="0" err="1" smtClean="0"/>
              <a:t>Brot</a:t>
            </a:r>
            <a:r>
              <a:rPr lang="en-US" sz="3200" dirty="0" smtClean="0"/>
              <a:t>, </a:t>
            </a:r>
            <a:r>
              <a:rPr lang="en-US" sz="3200" dirty="0" err="1" smtClean="0"/>
              <a:t>Aufschnitt</a:t>
            </a:r>
            <a:r>
              <a:rPr lang="en-US" sz="3200" dirty="0" smtClean="0"/>
              <a:t>, </a:t>
            </a:r>
            <a:r>
              <a:rPr lang="en-US" sz="3200" dirty="0" err="1" smtClean="0"/>
              <a:t>Schokolade</a:t>
            </a:r>
            <a:r>
              <a:rPr lang="en-US" sz="3200" dirty="0" smtClean="0"/>
              <a:t>, Cola), DVD’s, </a:t>
            </a:r>
            <a:r>
              <a:rPr lang="en-US" sz="3200" dirty="0" err="1" smtClean="0"/>
              <a:t>oder</a:t>
            </a:r>
            <a:r>
              <a:rPr lang="en-US" sz="3200" dirty="0" smtClean="0"/>
              <a:t> </a:t>
            </a:r>
            <a:r>
              <a:rPr lang="en-US" sz="3200" dirty="0" err="1" smtClean="0"/>
              <a:t>Kleidung</a:t>
            </a:r>
            <a:r>
              <a:rPr lang="en-US" sz="3200" dirty="0" smtClean="0"/>
              <a:t>?  </a:t>
            </a:r>
            <a:r>
              <a:rPr lang="en-US" sz="3200" dirty="0" err="1" smtClean="0"/>
              <a:t>Benutze</a:t>
            </a:r>
            <a:r>
              <a:rPr lang="en-US" sz="3200" dirty="0" smtClean="0"/>
              <a:t> </a:t>
            </a:r>
            <a:r>
              <a:rPr lang="en-US" sz="3200" dirty="0" err="1" smtClean="0"/>
              <a:t>eine</a:t>
            </a:r>
            <a:r>
              <a:rPr lang="en-US" sz="3200" dirty="0" smtClean="0"/>
              <a:t> Form von “</a:t>
            </a:r>
            <a:r>
              <a:rPr lang="en-US" sz="3200" dirty="0" err="1" smtClean="0"/>
              <a:t>gefallen</a:t>
            </a:r>
            <a:r>
              <a:rPr lang="en-US" sz="3200" dirty="0" smtClean="0"/>
              <a:t>” und “</a:t>
            </a:r>
            <a:r>
              <a:rPr lang="en-US" sz="3200" dirty="0" err="1" smtClean="0"/>
              <a:t>weil</a:t>
            </a:r>
            <a:r>
              <a:rPr lang="en-US" sz="3200" dirty="0" smtClean="0"/>
              <a:t>”.  </a:t>
            </a:r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1447800"/>
            <a:ext cx="91440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AUFGABE </a:t>
            </a:r>
            <a:r>
              <a:rPr lang="en-US" sz="2800" dirty="0" err="1" smtClean="0"/>
              <a:t>Kapitel</a:t>
            </a:r>
            <a:r>
              <a:rPr lang="en-US" sz="2800" dirty="0" smtClean="0"/>
              <a:t> 4:  </a:t>
            </a:r>
            <a:r>
              <a:rPr lang="en-US" sz="2800" dirty="0" err="1" smtClean="0"/>
              <a:t>Zeichne</a:t>
            </a:r>
            <a:r>
              <a:rPr lang="en-US" sz="2800" dirty="0" smtClean="0"/>
              <a:t> </a:t>
            </a:r>
            <a:r>
              <a:rPr lang="en-US" sz="2800" dirty="0" err="1" smtClean="0"/>
              <a:t>eine</a:t>
            </a:r>
            <a:r>
              <a:rPr lang="en-US" sz="2800" dirty="0" smtClean="0"/>
              <a:t> “</a:t>
            </a:r>
            <a:r>
              <a:rPr lang="en-US" sz="2800" dirty="0" err="1" smtClean="0"/>
              <a:t>Komik</a:t>
            </a:r>
            <a:r>
              <a:rPr lang="en-US" sz="2800" dirty="0" smtClean="0"/>
              <a:t>” </a:t>
            </a:r>
            <a:r>
              <a:rPr lang="en-US" sz="2800" dirty="0" err="1" smtClean="0"/>
              <a:t>über</a:t>
            </a:r>
            <a:r>
              <a:rPr lang="en-US" sz="2800" dirty="0" smtClean="0"/>
              <a:t> die Geschichte </a:t>
            </a:r>
            <a:r>
              <a:rPr lang="en-US" sz="2800" dirty="0" err="1" smtClean="0"/>
              <a:t>bisher</a:t>
            </a:r>
            <a:r>
              <a:rPr lang="en-US" sz="2800" dirty="0" smtClean="0"/>
              <a:t> (up to this point).  (</a:t>
            </a:r>
            <a:r>
              <a:rPr lang="en-US" sz="2800" dirty="0" err="1" smtClean="0"/>
              <a:t>wie</a:t>
            </a:r>
            <a:r>
              <a:rPr lang="en-US" sz="2800" dirty="0" smtClean="0"/>
              <a:t> </a:t>
            </a:r>
            <a:r>
              <a:rPr lang="en-US" sz="2800" dirty="0" err="1" smtClean="0"/>
              <a:t>eine</a:t>
            </a:r>
            <a:r>
              <a:rPr lang="en-US" sz="2800" dirty="0" smtClean="0"/>
              <a:t> </a:t>
            </a:r>
            <a:r>
              <a:rPr lang="en-US" sz="2800" dirty="0" err="1" smtClean="0"/>
              <a:t>Zusammenfassung</a:t>
            </a:r>
            <a:r>
              <a:rPr lang="en-US" sz="2800" dirty="0" smtClean="0"/>
              <a:t>) </a:t>
            </a:r>
          </a:p>
          <a:p>
            <a:endParaRPr lang="en-US" sz="2800" dirty="0" smtClean="0"/>
          </a:p>
          <a:p>
            <a:r>
              <a:rPr lang="en-US" sz="2800" dirty="0" err="1" smtClean="0"/>
              <a:t>Allein</a:t>
            </a:r>
            <a:r>
              <a:rPr lang="en-US" sz="2800" dirty="0" smtClean="0"/>
              <a:t>: Du </a:t>
            </a:r>
            <a:r>
              <a:rPr lang="en-US" sz="2800" dirty="0" err="1" smtClean="0"/>
              <a:t>brauchst</a:t>
            </a:r>
            <a:r>
              <a:rPr lang="en-US" sz="2800" dirty="0" smtClean="0"/>
              <a:t> </a:t>
            </a:r>
            <a:r>
              <a:rPr lang="en-US" sz="2800" dirty="0" err="1" smtClean="0"/>
              <a:t>mindestens</a:t>
            </a:r>
            <a:r>
              <a:rPr lang="en-US" sz="2800" dirty="0" smtClean="0"/>
              <a:t> </a:t>
            </a:r>
            <a:r>
              <a:rPr lang="en-US" sz="2800" dirty="0" err="1" smtClean="0"/>
              <a:t>vier</a:t>
            </a:r>
            <a:r>
              <a:rPr lang="en-US" sz="2800" dirty="0" smtClean="0"/>
              <a:t> </a:t>
            </a:r>
            <a:r>
              <a:rPr lang="en-US" sz="2800" dirty="0" err="1" smtClean="0"/>
              <a:t>Bilder</a:t>
            </a:r>
            <a:r>
              <a:rPr lang="en-US" sz="2800" dirty="0" smtClean="0"/>
              <a:t> (</a:t>
            </a:r>
            <a:r>
              <a:rPr lang="en-US" sz="2800" dirty="0" err="1" smtClean="0"/>
              <a:t>Ein</a:t>
            </a:r>
            <a:r>
              <a:rPr lang="en-US" sz="2800" dirty="0" smtClean="0"/>
              <a:t> </a:t>
            </a:r>
            <a:r>
              <a:rPr lang="en-US" sz="2800" dirty="0" err="1" smtClean="0"/>
              <a:t>Bild</a:t>
            </a:r>
            <a:r>
              <a:rPr lang="en-US" sz="2800" dirty="0" smtClean="0"/>
              <a:t> pro </a:t>
            </a:r>
            <a:r>
              <a:rPr lang="en-US" sz="2800" dirty="0" err="1" smtClean="0"/>
              <a:t>Kapitel</a:t>
            </a:r>
            <a:r>
              <a:rPr lang="en-US" sz="2800" dirty="0" smtClean="0"/>
              <a:t>.) 12 </a:t>
            </a:r>
            <a:r>
              <a:rPr lang="en-US" sz="2800" dirty="0" err="1" smtClean="0"/>
              <a:t>Sätze</a:t>
            </a:r>
            <a:r>
              <a:rPr lang="en-US" sz="2800" dirty="0" smtClean="0"/>
              <a:t>.</a:t>
            </a:r>
          </a:p>
          <a:p>
            <a:endParaRPr lang="en-US" sz="2800" dirty="0" smtClean="0"/>
          </a:p>
          <a:p>
            <a:r>
              <a:rPr lang="en-US" sz="2800" dirty="0" err="1" smtClean="0"/>
              <a:t>Mit</a:t>
            </a:r>
            <a:r>
              <a:rPr lang="en-US" sz="2800" dirty="0" smtClean="0"/>
              <a:t> Partner:  </a:t>
            </a:r>
            <a:r>
              <a:rPr lang="en-US" sz="2800" dirty="0" err="1" smtClean="0"/>
              <a:t>Ihr</a:t>
            </a:r>
            <a:r>
              <a:rPr lang="en-US" sz="2800" dirty="0" smtClean="0"/>
              <a:t> </a:t>
            </a:r>
            <a:r>
              <a:rPr lang="en-US" sz="2800" dirty="0" err="1" smtClean="0"/>
              <a:t>braucht</a:t>
            </a:r>
            <a:r>
              <a:rPr lang="en-US" sz="2800" dirty="0" smtClean="0"/>
              <a:t> </a:t>
            </a:r>
            <a:r>
              <a:rPr lang="en-US" sz="2800" dirty="0" err="1" smtClean="0"/>
              <a:t>mindestens</a:t>
            </a:r>
            <a:r>
              <a:rPr lang="en-US" sz="2800" dirty="0" smtClean="0"/>
              <a:t> </a:t>
            </a:r>
            <a:r>
              <a:rPr lang="en-US" sz="2800" dirty="0" err="1" smtClean="0"/>
              <a:t>vier</a:t>
            </a:r>
            <a:r>
              <a:rPr lang="en-US" sz="2800" dirty="0" smtClean="0"/>
              <a:t> </a:t>
            </a:r>
            <a:r>
              <a:rPr lang="en-US" sz="2800" dirty="0" err="1" smtClean="0"/>
              <a:t>Bilder</a:t>
            </a:r>
            <a:r>
              <a:rPr lang="en-US" sz="2800" dirty="0" smtClean="0"/>
              <a:t>.  8 </a:t>
            </a:r>
            <a:r>
              <a:rPr lang="en-US" sz="2800" dirty="0" err="1" smtClean="0"/>
              <a:t>Sätze</a:t>
            </a:r>
            <a:r>
              <a:rPr lang="en-US" sz="2800" dirty="0" smtClean="0"/>
              <a:t> UND </a:t>
            </a:r>
            <a:r>
              <a:rPr lang="en-US" sz="2800" dirty="0" err="1" smtClean="0"/>
              <a:t>ein</a:t>
            </a:r>
            <a:r>
              <a:rPr lang="en-US" sz="2800" dirty="0" smtClean="0"/>
              <a:t> Dialog in </a:t>
            </a:r>
            <a:r>
              <a:rPr lang="en-US" sz="2800" dirty="0" err="1" smtClean="0"/>
              <a:t>jeder</a:t>
            </a:r>
            <a:r>
              <a:rPr lang="en-US" sz="2800" dirty="0" smtClean="0"/>
              <a:t> </a:t>
            </a:r>
            <a:r>
              <a:rPr lang="en-US" sz="2800" dirty="0" err="1" smtClean="0"/>
              <a:t>Kiste</a:t>
            </a:r>
            <a:r>
              <a:rPr lang="en-US" sz="2800" dirty="0" smtClean="0"/>
              <a:t>.  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685800"/>
            <a:ext cx="9144000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Aufgabe</a:t>
            </a:r>
            <a:r>
              <a:rPr lang="en-US" sz="2800" dirty="0" smtClean="0"/>
              <a:t> </a:t>
            </a:r>
            <a:r>
              <a:rPr lang="en-US" sz="2800" dirty="0" err="1" smtClean="0"/>
              <a:t>Kapitel</a:t>
            </a:r>
            <a:r>
              <a:rPr lang="en-US" sz="2800" dirty="0" smtClean="0"/>
              <a:t> 5:</a:t>
            </a:r>
          </a:p>
          <a:p>
            <a:endParaRPr lang="en-US" sz="2800" dirty="0" smtClean="0"/>
          </a:p>
          <a:p>
            <a:r>
              <a:rPr lang="en-US" sz="2800" dirty="0" smtClean="0"/>
              <a:t>Essen </a:t>
            </a:r>
            <a:r>
              <a:rPr lang="en-US" sz="2800" dirty="0" err="1" smtClean="0"/>
              <a:t>oder</a:t>
            </a:r>
            <a:r>
              <a:rPr lang="en-US" sz="2800" dirty="0" smtClean="0"/>
              <a:t> </a:t>
            </a:r>
            <a:r>
              <a:rPr lang="en-US" sz="2800" dirty="0" err="1" smtClean="0"/>
              <a:t>Lebensmittel</a:t>
            </a:r>
            <a:r>
              <a:rPr lang="en-US" sz="2800" dirty="0" smtClean="0"/>
              <a:t> </a:t>
            </a:r>
            <a:r>
              <a:rPr lang="en-US" sz="2800" dirty="0" err="1" smtClean="0"/>
              <a:t>ist</a:t>
            </a:r>
            <a:r>
              <a:rPr lang="en-US" sz="2800" dirty="0" smtClean="0"/>
              <a:t> </a:t>
            </a:r>
            <a:r>
              <a:rPr lang="en-US" sz="2800" dirty="0" err="1" smtClean="0"/>
              <a:t>erwähnt</a:t>
            </a:r>
            <a:r>
              <a:rPr lang="en-US" sz="2800" dirty="0" smtClean="0"/>
              <a:t> (mentioned).  </a:t>
            </a:r>
            <a:r>
              <a:rPr lang="en-US" sz="2800" dirty="0" err="1" smtClean="0"/>
              <a:t>Schreib</a:t>
            </a:r>
            <a:r>
              <a:rPr lang="en-US" sz="2800" dirty="0" smtClean="0"/>
              <a:t> </a:t>
            </a:r>
            <a:r>
              <a:rPr lang="en-US" sz="2800" dirty="0" err="1" smtClean="0"/>
              <a:t>eine</a:t>
            </a:r>
            <a:r>
              <a:rPr lang="en-US" sz="2800" dirty="0" smtClean="0"/>
              <a:t> </a:t>
            </a:r>
            <a:r>
              <a:rPr lang="en-US" sz="2800" dirty="0" err="1" smtClean="0"/>
              <a:t>Liste</a:t>
            </a:r>
            <a:r>
              <a:rPr lang="en-US" sz="2800" dirty="0" smtClean="0"/>
              <a:t> von </a:t>
            </a:r>
            <a:r>
              <a:rPr lang="en-US" sz="2800" dirty="0" err="1" smtClean="0"/>
              <a:t>allem</a:t>
            </a:r>
            <a:r>
              <a:rPr lang="en-US" sz="2800" dirty="0" smtClean="0"/>
              <a:t> Essen das in </a:t>
            </a:r>
            <a:r>
              <a:rPr lang="en-US" sz="2800" dirty="0" err="1" smtClean="0"/>
              <a:t>dieser</a:t>
            </a:r>
            <a:r>
              <a:rPr lang="en-US" sz="2800" dirty="0" smtClean="0"/>
              <a:t> </a:t>
            </a:r>
            <a:r>
              <a:rPr lang="en-US" sz="2800" dirty="0" err="1" smtClean="0"/>
              <a:t>Kapitel</a:t>
            </a:r>
            <a:r>
              <a:rPr lang="en-US" sz="2800" dirty="0" smtClean="0"/>
              <a:t> </a:t>
            </a:r>
            <a:r>
              <a:rPr lang="en-US" sz="2800" dirty="0" err="1" smtClean="0"/>
              <a:t>erwähnt</a:t>
            </a:r>
            <a:r>
              <a:rPr lang="en-US" sz="2800" dirty="0" smtClean="0"/>
              <a:t> </a:t>
            </a:r>
            <a:r>
              <a:rPr lang="en-US" sz="2800" dirty="0" err="1" smtClean="0"/>
              <a:t>ist</a:t>
            </a:r>
            <a:r>
              <a:rPr lang="en-US" sz="2800" dirty="0" smtClean="0"/>
              <a:t>.  </a:t>
            </a:r>
          </a:p>
          <a:p>
            <a:endParaRPr lang="en-US" sz="2800" dirty="0" smtClean="0"/>
          </a:p>
          <a:p>
            <a:r>
              <a:rPr lang="en-US" sz="2800" dirty="0" err="1" smtClean="0"/>
              <a:t>Jetzt</a:t>
            </a:r>
            <a:r>
              <a:rPr lang="en-US" sz="2800" dirty="0" smtClean="0"/>
              <a:t> </a:t>
            </a:r>
            <a:r>
              <a:rPr lang="en-US" sz="2800" dirty="0" err="1" smtClean="0"/>
              <a:t>schreibt</a:t>
            </a:r>
            <a:r>
              <a:rPr lang="en-US" sz="2800" dirty="0" smtClean="0"/>
              <a:t> </a:t>
            </a:r>
            <a:r>
              <a:rPr lang="en-US" sz="2800" dirty="0" err="1" smtClean="0"/>
              <a:t>Sätze</a:t>
            </a:r>
            <a:r>
              <a:rPr lang="en-US" sz="2800" dirty="0" smtClean="0"/>
              <a:t>.  </a:t>
            </a:r>
            <a:r>
              <a:rPr lang="en-US" sz="2800" dirty="0" err="1" smtClean="0"/>
              <a:t>Schreib</a:t>
            </a:r>
            <a:r>
              <a:rPr lang="en-US" sz="2800" dirty="0" smtClean="0"/>
              <a:t>, ob das Essen dir </a:t>
            </a:r>
            <a:r>
              <a:rPr lang="en-US" sz="2800" dirty="0" err="1" smtClean="0"/>
              <a:t>schmeckt</a:t>
            </a:r>
            <a:r>
              <a:rPr lang="en-US" sz="2800" dirty="0" smtClean="0"/>
              <a:t> </a:t>
            </a:r>
            <a:r>
              <a:rPr lang="en-US" sz="2800" dirty="0" err="1" smtClean="0"/>
              <a:t>oder</a:t>
            </a:r>
            <a:r>
              <a:rPr lang="en-US" sz="2800" dirty="0" smtClean="0"/>
              <a:t> </a:t>
            </a:r>
            <a:r>
              <a:rPr lang="en-US" sz="2800" dirty="0" err="1" smtClean="0"/>
              <a:t>nicht</a:t>
            </a:r>
            <a:r>
              <a:rPr lang="en-US" sz="2800" dirty="0" smtClean="0"/>
              <a:t>.</a:t>
            </a:r>
          </a:p>
          <a:p>
            <a:endParaRPr lang="en-US" sz="2800" dirty="0" smtClean="0"/>
          </a:p>
          <a:p>
            <a:r>
              <a:rPr lang="en-US" sz="2800" dirty="0" smtClean="0"/>
              <a:t>Was </a:t>
            </a:r>
            <a:r>
              <a:rPr lang="en-US" sz="2800" dirty="0" err="1" smtClean="0"/>
              <a:t>isst</a:t>
            </a:r>
            <a:r>
              <a:rPr lang="en-US" sz="2800" dirty="0" smtClean="0"/>
              <a:t> du am </a:t>
            </a:r>
            <a:r>
              <a:rPr lang="en-US" sz="2800" dirty="0" err="1" smtClean="0"/>
              <a:t>liebsten</a:t>
            </a:r>
            <a:r>
              <a:rPr lang="en-US" sz="2800" dirty="0" smtClean="0"/>
              <a:t>?  Was </a:t>
            </a:r>
            <a:r>
              <a:rPr lang="en-US" sz="2800" dirty="0" err="1" smtClean="0"/>
              <a:t>isst</a:t>
            </a:r>
            <a:r>
              <a:rPr lang="en-US" sz="2800" dirty="0" smtClean="0"/>
              <a:t> du am </a:t>
            </a:r>
            <a:r>
              <a:rPr lang="en-US" sz="2800" dirty="0" err="1" smtClean="0"/>
              <a:t>wenigsten</a:t>
            </a:r>
            <a:r>
              <a:rPr lang="en-US" sz="2800" dirty="0" smtClean="0"/>
              <a:t>?  </a:t>
            </a:r>
          </a:p>
          <a:p>
            <a:endParaRPr lang="en-US" sz="2800" dirty="0" smtClean="0"/>
          </a:p>
          <a:p>
            <a:r>
              <a:rPr lang="en-US" sz="2800" dirty="0" err="1" smtClean="0"/>
              <a:t>Frage</a:t>
            </a:r>
            <a:r>
              <a:rPr lang="en-US" sz="2800" dirty="0" smtClean="0"/>
              <a:t>:  </a:t>
            </a:r>
            <a:r>
              <a:rPr lang="en-US" sz="2800" dirty="0" err="1" smtClean="0"/>
              <a:t>Erkläre</a:t>
            </a:r>
            <a:r>
              <a:rPr lang="en-US" sz="2800" dirty="0" smtClean="0"/>
              <a:t> “</a:t>
            </a:r>
            <a:r>
              <a:rPr lang="en-US" sz="2800" dirty="0" err="1" smtClean="0"/>
              <a:t>Brigettes</a:t>
            </a:r>
            <a:r>
              <a:rPr lang="en-US" sz="2800" dirty="0" smtClean="0"/>
              <a:t> </a:t>
            </a:r>
            <a:r>
              <a:rPr lang="en-US" sz="2800" dirty="0" err="1" smtClean="0"/>
              <a:t>Projekt</a:t>
            </a:r>
            <a:r>
              <a:rPr lang="en-US" sz="2800" dirty="0" smtClean="0"/>
              <a:t>” auf </a:t>
            </a:r>
            <a:r>
              <a:rPr lang="en-US" sz="2800" dirty="0" err="1" smtClean="0"/>
              <a:t>Englisch</a:t>
            </a:r>
            <a:r>
              <a:rPr lang="en-US" sz="2800" dirty="0" smtClean="0"/>
              <a:t>.  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364</TotalTime>
  <Words>311</Words>
  <Application>Microsoft Office PowerPoint</Application>
  <PresentationFormat>On-screen Show (4:3)</PresentationFormat>
  <Paragraphs>43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Alissa</dc:creator>
  <cp:lastModifiedBy>Alissa Hart</cp:lastModifiedBy>
  <cp:revision>35</cp:revision>
  <dcterms:created xsi:type="dcterms:W3CDTF">2013-09-18T00:39:00Z</dcterms:created>
  <dcterms:modified xsi:type="dcterms:W3CDTF">2014-10-07T13:09:32Z</dcterms:modified>
</cp:coreProperties>
</file>

<file path=docProps/thumbnail.jpeg>
</file>